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3" r:id="rId2"/>
    <p:sldId id="278" r:id="rId3"/>
    <p:sldId id="261" r:id="rId4"/>
    <p:sldId id="303" r:id="rId5"/>
    <p:sldId id="259" r:id="rId6"/>
    <p:sldId id="280" r:id="rId7"/>
    <p:sldId id="281" r:id="rId8"/>
    <p:sldId id="282" r:id="rId9"/>
    <p:sldId id="283" r:id="rId10"/>
    <p:sldId id="284" r:id="rId11"/>
    <p:sldId id="285" r:id="rId12"/>
    <p:sldId id="306" r:id="rId13"/>
    <p:sldId id="287" r:id="rId14"/>
    <p:sldId id="288" r:id="rId15"/>
    <p:sldId id="289" r:id="rId16"/>
    <p:sldId id="286" r:id="rId17"/>
    <p:sldId id="290" r:id="rId18"/>
    <p:sldId id="304" r:id="rId19"/>
    <p:sldId id="293" r:id="rId20"/>
    <p:sldId id="305" r:id="rId21"/>
    <p:sldId id="295" r:id="rId22"/>
    <p:sldId id="296" r:id="rId23"/>
    <p:sldId id="307" r:id="rId24"/>
    <p:sldId id="297" r:id="rId25"/>
    <p:sldId id="308" r:id="rId26"/>
    <p:sldId id="298" r:id="rId27"/>
    <p:sldId id="309" r:id="rId28"/>
    <p:sldId id="299" r:id="rId29"/>
    <p:sldId id="310" r:id="rId30"/>
    <p:sldId id="300" r:id="rId31"/>
    <p:sldId id="311" r:id="rId32"/>
    <p:sldId id="301" r:id="rId33"/>
    <p:sldId id="312" r:id="rId34"/>
    <p:sldId id="302" r:id="rId35"/>
    <p:sldId id="291" r:id="rId36"/>
    <p:sldId id="260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91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516" y="388"/>
      </p:cViewPr>
      <p:guideLst>
        <p:guide orient="horz" pos="284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3085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>
            <a:extLst>
              <a:ext uri="{FF2B5EF4-FFF2-40B4-BE49-F238E27FC236}">
                <a16:creationId xmlns:a16="http://schemas.microsoft.com/office/drawing/2014/main" id="{73D61490-FCA6-0E24-7684-6D09482427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224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游戏机, 食物, 标志, 街道&#10;&#10;描述已自动生成">
            <a:extLst>
              <a:ext uri="{FF2B5EF4-FFF2-40B4-BE49-F238E27FC236}">
                <a16:creationId xmlns:a16="http://schemas.microsoft.com/office/drawing/2014/main" id="{3FB9EF88-0139-E82E-ADB6-FF95E54A28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64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背景图案&#10;&#10;描述已自动生成">
            <a:extLst>
              <a:ext uri="{FF2B5EF4-FFF2-40B4-BE49-F238E27FC236}">
                <a16:creationId xmlns:a16="http://schemas.microsoft.com/office/drawing/2014/main" id="{14D22AD3-5D9D-715A-F6B2-BF2FE2B900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06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文本, 背景图案&#10;&#10;描述已自动生成">
            <a:extLst>
              <a:ext uri="{FF2B5EF4-FFF2-40B4-BE49-F238E27FC236}">
                <a16:creationId xmlns:a16="http://schemas.microsoft.com/office/drawing/2014/main" id="{7C3A2F44-69DF-4BF8-EB7C-32D8A73FEF9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9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  <p:sldLayoutId id="2147483666" r:id="rId3"/>
    <p:sldLayoutId id="214748366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slide" Target="slide32.xml"/><Relationship Id="rId3" Type="http://schemas.openxmlformats.org/officeDocument/2006/relationships/slide" Target="slide22.xml"/><Relationship Id="rId7" Type="http://schemas.openxmlformats.org/officeDocument/2006/relationships/slide" Target="slide26.xml"/><Relationship Id="rId12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slide" Target="slide30.xml"/><Relationship Id="rId5" Type="http://schemas.openxmlformats.org/officeDocument/2006/relationships/slide" Target="slide24.xml"/><Relationship Id="rId15" Type="http://schemas.openxmlformats.org/officeDocument/2006/relationships/slide" Target="slide34.xm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slide" Target="slide28.xml"/><Relationship Id="rId1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slide" Target="slide32.xml"/><Relationship Id="rId3" Type="http://schemas.openxmlformats.org/officeDocument/2006/relationships/slide" Target="slide22.xml"/><Relationship Id="rId7" Type="http://schemas.openxmlformats.org/officeDocument/2006/relationships/slide" Target="slide26.xml"/><Relationship Id="rId12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slide" Target="slide30.xml"/><Relationship Id="rId5" Type="http://schemas.openxmlformats.org/officeDocument/2006/relationships/slide" Target="slide24.xml"/><Relationship Id="rId15" Type="http://schemas.openxmlformats.org/officeDocument/2006/relationships/slide" Target="slide34.xm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slide" Target="slide28.xml"/><Relationship Id="rId1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slide" Target="slide32.xml"/><Relationship Id="rId3" Type="http://schemas.openxmlformats.org/officeDocument/2006/relationships/slide" Target="slide22.xml"/><Relationship Id="rId7" Type="http://schemas.openxmlformats.org/officeDocument/2006/relationships/slide" Target="slide26.xml"/><Relationship Id="rId12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slide" Target="slide30.xml"/><Relationship Id="rId5" Type="http://schemas.openxmlformats.org/officeDocument/2006/relationships/slide" Target="slide24.xml"/><Relationship Id="rId15" Type="http://schemas.openxmlformats.org/officeDocument/2006/relationships/slide" Target="slide34.xm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slide" Target="slide28.xml"/><Relationship Id="rId1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slide" Target="slide32.xml"/><Relationship Id="rId3" Type="http://schemas.openxmlformats.org/officeDocument/2006/relationships/slide" Target="slide22.xml"/><Relationship Id="rId7" Type="http://schemas.openxmlformats.org/officeDocument/2006/relationships/slide" Target="slide26.xml"/><Relationship Id="rId12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slide" Target="slide30.xml"/><Relationship Id="rId5" Type="http://schemas.openxmlformats.org/officeDocument/2006/relationships/slide" Target="slide24.xml"/><Relationship Id="rId15" Type="http://schemas.openxmlformats.org/officeDocument/2006/relationships/slide" Target="slide34.xm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slide" Target="slide28.xml"/><Relationship Id="rId1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slide" Target="slide32.xml"/><Relationship Id="rId3" Type="http://schemas.openxmlformats.org/officeDocument/2006/relationships/slide" Target="slide22.xml"/><Relationship Id="rId7" Type="http://schemas.openxmlformats.org/officeDocument/2006/relationships/slide" Target="slide26.xml"/><Relationship Id="rId12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slide" Target="slide30.xml"/><Relationship Id="rId5" Type="http://schemas.openxmlformats.org/officeDocument/2006/relationships/slide" Target="slide24.xml"/><Relationship Id="rId15" Type="http://schemas.openxmlformats.org/officeDocument/2006/relationships/slide" Target="slide34.xm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slide" Target="slide28.xml"/><Relationship Id="rId1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slide" Target="slide32.xml"/><Relationship Id="rId3" Type="http://schemas.openxmlformats.org/officeDocument/2006/relationships/slide" Target="slide22.xml"/><Relationship Id="rId7" Type="http://schemas.openxmlformats.org/officeDocument/2006/relationships/slide" Target="slide26.xml"/><Relationship Id="rId12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slide" Target="slide30.xml"/><Relationship Id="rId5" Type="http://schemas.openxmlformats.org/officeDocument/2006/relationships/slide" Target="slide24.xml"/><Relationship Id="rId15" Type="http://schemas.openxmlformats.org/officeDocument/2006/relationships/slide" Target="slide34.xm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slide" Target="slide28.xml"/><Relationship Id="rId1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slide" Target="slide32.xml"/><Relationship Id="rId3" Type="http://schemas.openxmlformats.org/officeDocument/2006/relationships/slide" Target="slide22.xml"/><Relationship Id="rId7" Type="http://schemas.openxmlformats.org/officeDocument/2006/relationships/slide" Target="slide26.xml"/><Relationship Id="rId12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slide" Target="slide30.xml"/><Relationship Id="rId5" Type="http://schemas.openxmlformats.org/officeDocument/2006/relationships/slide" Target="slide24.xml"/><Relationship Id="rId15" Type="http://schemas.openxmlformats.org/officeDocument/2006/relationships/slide" Target="slide34.xm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slide" Target="slide28.xml"/><Relationship Id="rId1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7707FA2-81DA-7AC7-B096-7B0BBEA38745}"/>
              </a:ext>
            </a:extLst>
          </p:cNvPr>
          <p:cNvSpPr txBox="1"/>
          <p:nvPr/>
        </p:nvSpPr>
        <p:spPr>
          <a:xfrm>
            <a:off x="4071258" y="6396335"/>
            <a:ext cx="3724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PPT</a:t>
            </a:r>
            <a:r>
              <a:rPr lang="zh-CN" altLang="en-US" sz="24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制作：罗碧香、周志涛</a:t>
            </a:r>
          </a:p>
        </p:txBody>
      </p:sp>
    </p:spTree>
    <p:extLst>
      <p:ext uri="{BB962C8B-B14F-4D97-AF65-F5344CB8AC3E}">
        <p14:creationId xmlns:p14="http://schemas.microsoft.com/office/powerpoint/2010/main" val="38165615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4BAC7-3516-601E-9B7E-AE87D47F6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88FC01F8-F417-FD76-9506-F46A028A1DD4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E09C08-27B1-9B29-B24B-B29F0338B33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十月段考成绩讲评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进步之星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蔡锦程 马彬智 邓　喆 马　俊 刘啟恒 孙景怡 李文婷 付子希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李思涵 邹晓岚 罗碧香 程宇新 邓海瑞 张茹心 崔哲灏 刘　响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谭紫嫣 陶凌峰 严依萌 白书贤 蔡　晨 白思琪 蔡雨佳 李辉耀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易　繁 白　洋 廖雅雯 肖毅成 徐　奕 蔡均宇 朱城锴 汪季岍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8012F6-4A5D-B03F-B7D5-A6A1E7FC3B02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3313060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D0CCB-EF96-FF4B-550B-2F677F758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1304A5-FA18-81D9-E3B7-19026536121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2EAD5D9-966E-DA53-21D5-8FBD33CB3D3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三次都上特控线的优秀同学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32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</a:p>
          <a:p>
            <a:pPr marL="0" indent="0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  光 龚家浩 李思涵 宋沛衡 严定乐 邹晓岚 罗碧香 方玲玉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邓海瑞 张茹心 刘  响 谭紫嫣 邓  喆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陶凌峰 王  义 刘  琳 白书贤 蔡  晨 马  俊 施珊珊 蔡凌康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D52AE3-7C76-219B-529E-B4BF87D03659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29834187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639D5-2612-E689-5EB4-863DF1681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36CE8AF9-8155-3107-1A10-CA67EC58E7F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551149B-25E6-2505-798D-2618A54D23C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三次考试两次上了特控线的优秀同学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7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贺颖浩 郭唱 黎艾嘉 刘星 毛诗婷 王梓杰 陈志睿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 sz="28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三次考试两次上了特控线的优秀同学 </a:t>
            </a:r>
            <a:r>
              <a:rPr lang="en-US" altLang="zh-CN" sz="28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7</a:t>
            </a:r>
            <a:r>
              <a:rPr lang="zh-CN" altLang="en-US" sz="28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朱城锴 马彬智 李辉耀 崔哲灏 白洋 徐静怡 唐俊 </a:t>
            </a:r>
          </a:p>
          <a:p>
            <a:pPr marL="0" indent="0" algn="ctr">
              <a:buNone/>
            </a:pP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21545C3-EE09-2E86-8AC2-9F64567D5E9A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752326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62C8D-A225-4062-2533-662FFA993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F0B4411C-1897-EC1A-2F5B-840802DAD44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0E77725-4CE0-0AA8-D114-83BB981386E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0E0FD77-83DF-3C25-7645-ED3EEAB5CF8D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8" name="图片 7" descr="手机屏幕截图&#10;&#10;描述已自动生成">
            <a:extLst>
              <a:ext uri="{FF2B5EF4-FFF2-40B4-BE49-F238E27FC236}">
                <a16:creationId xmlns:a16="http://schemas.microsoft.com/office/drawing/2014/main" id="{94D4B6F5-C1DD-A3AE-8EC0-A03D3E7C3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3" y="1756319"/>
            <a:ext cx="10193173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2015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E05E0-C0CF-AF42-EE4A-5285A08DF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0E193A59-85C1-8DC1-E861-F76164D085E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0548CA2-E111-9EA9-9450-E1E5C8ED429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E490A0E-94B4-5B6D-9738-D8D0F0D8698E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8" name="图片 7" descr="一些文字和图片的手机截图&#10;&#10;描述已自动生成">
            <a:extLst>
              <a:ext uri="{FF2B5EF4-FFF2-40B4-BE49-F238E27FC236}">
                <a16:creationId xmlns:a16="http://schemas.microsoft.com/office/drawing/2014/main" id="{4988BBD4-F3E8-FD95-0AB7-F1BFE6EF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54"/>
          <a:stretch/>
        </p:blipFill>
        <p:spPr>
          <a:xfrm>
            <a:off x="930728" y="1820051"/>
            <a:ext cx="10330543" cy="421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1201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7EE89-D79F-5D51-9B3C-84CD13400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BDC33D26-125E-B344-1059-3F4F12E9FBA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A53902D-5384-5B2E-F6BF-DDC1DDE9EC5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CE67B-5A84-269D-9588-E6FF7FC906AB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E04AE4B5-28DC-D467-2923-E14BBC343F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7"/>
          <a:stretch/>
        </p:blipFill>
        <p:spPr>
          <a:xfrm>
            <a:off x="955150" y="1818981"/>
            <a:ext cx="10289790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136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30358-E627-953F-4E19-BA5B71DDF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9BD3602-FD07-FBC0-4736-4D9D53AE6FE8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2B4F1DC-697C-6E0E-CFD8-BFF62C9DFF9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495622-F11E-6279-D8E4-FC138D553FFF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10" name="图片 9" descr="手机屏幕截图&#10;&#10;描述已自动生成">
            <a:extLst>
              <a:ext uri="{FF2B5EF4-FFF2-40B4-BE49-F238E27FC236}">
                <a16:creationId xmlns:a16="http://schemas.microsoft.com/office/drawing/2014/main" id="{68F593FA-FA7C-7728-7A50-83268B3BCB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91" b="2256"/>
          <a:stretch/>
        </p:blipFill>
        <p:spPr>
          <a:xfrm>
            <a:off x="888482" y="1823740"/>
            <a:ext cx="10367347" cy="418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22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6C19C7-834F-0648-F297-32DFCAD9C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C09553D-DA8A-AD94-B800-000ACC2B273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1830A72-33BE-BDB6-A0C7-75A075396DD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F2F993F-770D-F834-C69B-73E81D060C81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9FCA72D7-992D-734D-AA49-E73039EAC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29" y="1834333"/>
            <a:ext cx="10326541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362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35E0F-E817-86CF-013B-5493D2727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4FE2F1E-BB85-DBF3-9751-9EC204882470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33865B-A26E-6FC4-7A6C-F48DEA61B550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27459E2-3DD5-8654-E993-927C489CFB0E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538C71-1276-BC6D-1DDF-6B679F31C6FC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E0AB2EB-E528-A4EA-4B57-BBDAD4DEB913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A526A6D-6300-0A98-D90C-5A676EB23D62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34395786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4C367-D0D2-E3D6-687F-617CEC4D4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96617639-C010-5004-AD6F-7BCD5D4C419C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B03C8E-B7BC-1BB6-46CE-E73EB1A25A3F}"/>
              </a:ext>
            </a:extLst>
          </p:cNvPr>
          <p:cNvSpPr txBox="1"/>
          <p:nvPr/>
        </p:nvSpPr>
        <p:spPr>
          <a:xfrm>
            <a:off x="4223657" y="17112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976158-6F5A-8373-379B-82EE659633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2E14090-3669-6D9C-CF84-16F3DFE60A1C}"/>
              </a:ext>
            </a:extLst>
          </p:cNvPr>
          <p:cNvSpPr txBox="1"/>
          <p:nvPr/>
        </p:nvSpPr>
        <p:spPr>
          <a:xfrm>
            <a:off x="6732814" y="3013501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龚家浩爸爸</a:t>
            </a:r>
          </a:p>
        </p:txBody>
      </p:sp>
    </p:spTree>
    <p:extLst>
      <p:ext uri="{BB962C8B-B14F-4D97-AF65-F5344CB8AC3E}">
        <p14:creationId xmlns:p14="http://schemas.microsoft.com/office/powerpoint/2010/main" val="17056999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690E81E1-B304-BF4D-5BD6-B470F31484E4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C1F29BF-BC1A-7D13-C3A0-D2EDDC796340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0B8BCB1-1B8C-0201-FECE-48BC5134DD3B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396062-F41F-83B2-279A-E21C39474996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3F515B-6D67-86A3-EFDB-62672860A27E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FCF4FBC-5CB1-2456-A09E-1A119AD12302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15205166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7D808-1D6B-A479-B353-4B572FA56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FDBE40C-C1E7-E7CB-A368-AE4084F8C391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323DB72-EE5A-BE04-9316-4AFB446326D4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A850994-944C-4F87-0C88-B4EA77A3C78D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6418C8B-398C-52C1-9A18-36E75238056B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33C373B-3FED-2949-A38A-6A2C2B1FCBA6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26AEEA8-58C9-6D3F-B148-398844C234FB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24262713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4BD50-587A-C970-D630-692B0A7AD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D659552-4946-566C-6AED-CD4F56BC5B15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653375D7-665B-CD1B-6C08-D53619F2044B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1A46C19B-CD92-E632-70C7-D5D190EDAD8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30652923"/>
                  </p:ext>
                </p:extLst>
              </p:nvPr>
            </p:nvGraphicFramePr>
            <p:xfrm>
              <a:off x="4898456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1A46C19B-CD92-E632-70C7-D5D190EDAD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89845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B4227C5-98E4-F64E-8071-1CB6D044C4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84996650"/>
                  </p:ext>
                </p:extLst>
              </p:nvPr>
            </p:nvGraphicFramePr>
            <p:xfrm>
              <a:off x="737043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幻灯片缩放定位 6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CB4227C5-98E4-F64E-8071-1CB6D044C4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7043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36D28924-9E2B-2EC8-0CA2-2E5BBB54AA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28667242"/>
                  </p:ext>
                </p:extLst>
              </p:nvPr>
            </p:nvGraphicFramePr>
            <p:xfrm>
              <a:off x="9838549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幻灯片缩放定位 8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36D28924-9E2B-2EC8-0CA2-2E5BBB54AA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3854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4B6BADAE-D576-16F9-57B1-97CB8C1AE6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96788884"/>
                  </p:ext>
                </p:extLst>
              </p:nvPr>
            </p:nvGraphicFramePr>
            <p:xfrm>
              <a:off x="12306663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1" name="幻灯片缩放定位 10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4B6BADAE-D576-16F9-57B1-97CB8C1AE6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306663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DEBEA648-C508-ADF9-C4B2-A00EE3C601F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63424502"/>
                  </p:ext>
                </p:extLst>
              </p:nvPr>
            </p:nvGraphicFramePr>
            <p:xfrm>
              <a:off x="14774777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幻灯片缩放定位 1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DEBEA648-C508-ADF9-C4B2-A00EE3C601F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4774777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6E895C0A-F238-74A9-2CE7-26F2C94744A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79315153"/>
                  </p:ext>
                </p:extLst>
              </p:nvPr>
            </p:nvGraphicFramePr>
            <p:xfrm>
              <a:off x="17242891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7" name="幻灯片缩放定位 16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6E895C0A-F238-74A9-2CE7-26F2C94744A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7242891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2433E530-719D-36EF-893A-71AC43BD56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67508474"/>
                  </p:ext>
                </p:extLst>
              </p:nvPr>
            </p:nvGraphicFramePr>
            <p:xfrm>
              <a:off x="19714870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9" name="幻灯片缩放定位 18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2433E530-719D-36EF-893A-71AC43BD56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9714870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26893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5953D-233B-49BB-EC96-5477B31CD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4973461-EEDC-0195-850E-3BFAAC1C7B49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C7EF7B0-8E0B-9900-E93A-E438D1A09E0D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44C094B-B8E9-EC84-5122-F115DB13EC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B67C667-EBAB-28BD-49ED-6CDB84C2B27B}"/>
              </a:ext>
            </a:extLst>
          </p:cNvPr>
          <p:cNvSpPr txBox="1"/>
          <p:nvPr/>
        </p:nvSpPr>
        <p:spPr>
          <a:xfrm>
            <a:off x="6732816" y="3013501"/>
            <a:ext cx="326243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班干部代表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陶凌峰</a:t>
            </a:r>
          </a:p>
        </p:txBody>
      </p:sp>
    </p:spTree>
    <p:extLst>
      <p:ext uri="{BB962C8B-B14F-4D97-AF65-F5344CB8AC3E}">
        <p14:creationId xmlns:p14="http://schemas.microsoft.com/office/powerpoint/2010/main" val="5497545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06EA0-548C-A0C3-74FE-E90FC4AF3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8D2C581-05C6-57B3-E231-A1D308B82049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D0AF3006-866B-42FF-5EA3-7BC4CBFC4F0E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05EE91CC-B00F-B1BF-7A6A-51B7255F83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13716473"/>
                  </p:ext>
                </p:extLst>
              </p:nvPr>
            </p:nvGraphicFramePr>
            <p:xfrm>
              <a:off x="238871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05EE91CC-B00F-B1BF-7A6A-51B7255F83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38871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F652D8E-A421-2A3A-8E34-C58AE5DCB9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54693279"/>
                  </p:ext>
                </p:extLst>
              </p:nvPr>
            </p:nvGraphicFramePr>
            <p:xfrm>
              <a:off x="4860694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幻灯片缩放定位 6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CF652D8E-A421-2A3A-8E34-C58AE5DCB9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60694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BE871BAA-629F-3879-FE4B-AB0A2B9AAF8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12082009"/>
                  </p:ext>
                </p:extLst>
              </p:nvPr>
            </p:nvGraphicFramePr>
            <p:xfrm>
              <a:off x="7328808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幻灯片缩放定位 8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BE871BAA-629F-3879-FE4B-AB0A2B9AAF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28808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9E1B9F77-565C-1E24-0EDC-69CA99D5F1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22352148"/>
                  </p:ext>
                </p:extLst>
              </p:nvPr>
            </p:nvGraphicFramePr>
            <p:xfrm>
              <a:off x="9796922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1" name="幻灯片缩放定位 10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9E1B9F77-565C-1E24-0EDC-69CA99D5F1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796922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ACC72727-98DD-1A0E-1C64-97A986340EC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57096145"/>
                  </p:ext>
                </p:extLst>
              </p:nvPr>
            </p:nvGraphicFramePr>
            <p:xfrm>
              <a:off x="12265036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幻灯片缩放定位 1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ACC72727-98DD-1A0E-1C64-97A986340E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26503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47CB9252-EE59-385F-AB35-FB71C66BF34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82661541"/>
                  </p:ext>
                </p:extLst>
              </p:nvPr>
            </p:nvGraphicFramePr>
            <p:xfrm>
              <a:off x="14733150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7" name="幻灯片缩放定位 16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47CB9252-EE59-385F-AB35-FB71C66BF3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4733150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714645E1-7679-204D-8252-3003601F84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8296142"/>
                  </p:ext>
                </p:extLst>
              </p:nvPr>
            </p:nvGraphicFramePr>
            <p:xfrm>
              <a:off x="17205129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9" name="幻灯片缩放定位 18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714645E1-7679-204D-8252-3003601F84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7205129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46189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CF564-0715-AFB0-1A73-56AE13694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0A5631E-6B6B-F88E-FEEF-C5C4740B067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B4A530-30BC-40A4-77A2-076FF9FCC821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2F5F187-E417-F1E1-5283-55BB9C2AC6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3B333A-975E-95A6-9835-327B808DD866}"/>
              </a:ext>
            </a:extLst>
          </p:cNvPr>
          <p:cNvSpPr txBox="1"/>
          <p:nvPr/>
        </p:nvSpPr>
        <p:spPr>
          <a:xfrm>
            <a:off x="6425042" y="3013501"/>
            <a:ext cx="38779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优秀学生代表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王嘉锦</a:t>
            </a:r>
          </a:p>
        </p:txBody>
      </p:sp>
    </p:spTree>
    <p:extLst>
      <p:ext uri="{BB962C8B-B14F-4D97-AF65-F5344CB8AC3E}">
        <p14:creationId xmlns:p14="http://schemas.microsoft.com/office/powerpoint/2010/main" val="3406966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E9665-1AEE-52B9-5B79-6860C241C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2616B53-F45A-530D-206E-FD0001A8AD35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E5A6044A-0BCF-470A-38CB-C52253B73532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270A3E7A-F3AE-D934-E161-3B4ED187D3B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64339804"/>
                  </p:ext>
                </p:extLst>
              </p:nvPr>
            </p:nvGraphicFramePr>
            <p:xfrm>
              <a:off x="-82110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270A3E7A-F3AE-D934-E161-3B4ED187D3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82110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7CA8724-DEC2-957C-CC74-5E4AD3CF62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81306834"/>
                  </p:ext>
                </p:extLst>
              </p:nvPr>
            </p:nvGraphicFramePr>
            <p:xfrm>
              <a:off x="2389869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幻灯片缩放定位 6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C7CA8724-DEC2-957C-CC74-5E4AD3CF62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8986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2CA0A19C-1656-92EB-199E-9391A58A797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11252111"/>
                  </p:ext>
                </p:extLst>
              </p:nvPr>
            </p:nvGraphicFramePr>
            <p:xfrm>
              <a:off x="4857983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幻灯片缩放定位 8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2CA0A19C-1656-92EB-199E-9391A58A797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57983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F4F11EBA-2FAD-CE70-D337-5B498DB303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89585241"/>
                  </p:ext>
                </p:extLst>
              </p:nvPr>
            </p:nvGraphicFramePr>
            <p:xfrm>
              <a:off x="7326097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1" name="幻灯片缩放定位 10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F4F11EBA-2FAD-CE70-D337-5B498DB303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326097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FDC6A97C-4B87-9ABC-F096-7BBC66C609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80064736"/>
                  </p:ext>
                </p:extLst>
              </p:nvPr>
            </p:nvGraphicFramePr>
            <p:xfrm>
              <a:off x="9794211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幻灯片缩放定位 1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FDC6A97C-4B87-9ABC-F096-7BBC66C609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794211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953A2648-46DA-2E7A-D6B5-71A675DDC8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62925293"/>
                  </p:ext>
                </p:extLst>
              </p:nvPr>
            </p:nvGraphicFramePr>
            <p:xfrm>
              <a:off x="12262325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7" name="幻灯片缩放定位 16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953A2648-46DA-2E7A-D6B5-71A675DDC8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2262325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9C8A40BA-4D80-6699-FA28-8C65E366EAA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62801620"/>
                  </p:ext>
                </p:extLst>
              </p:nvPr>
            </p:nvGraphicFramePr>
            <p:xfrm>
              <a:off x="14734304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9" name="幻灯片缩放定位 18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9C8A40BA-4D80-6699-FA28-8C65E366EA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4734304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8622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AEB7D-9E89-DDFB-9861-697708AAA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EAE7BFB-0367-A391-BF6B-47E397CD561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DB46703-E217-1CC0-256E-09ADE2F2519A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61FE7BE-50A8-5357-32AD-0ED13A58F4E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EE8C0B9-31FC-17A2-B0C7-7BD803B136E7}"/>
              </a:ext>
            </a:extLst>
          </p:cNvPr>
          <p:cNvSpPr txBox="1"/>
          <p:nvPr/>
        </p:nvSpPr>
        <p:spPr>
          <a:xfrm>
            <a:off x="6425042" y="3013501"/>
            <a:ext cx="38779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优秀学生代表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李文婷</a:t>
            </a:r>
          </a:p>
        </p:txBody>
      </p:sp>
    </p:spTree>
    <p:extLst>
      <p:ext uri="{BB962C8B-B14F-4D97-AF65-F5344CB8AC3E}">
        <p14:creationId xmlns:p14="http://schemas.microsoft.com/office/powerpoint/2010/main" val="15691302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E579E-302F-E244-5DB3-D4D175AEE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17B9FA5-25CB-DF89-E4F5-300B11EA8F36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CF416620-C5FF-B09E-C410-203ECCE52DCC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114167ED-07DE-A36F-5FBE-3CE1F6F455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56540516"/>
                  </p:ext>
                </p:extLst>
              </p:nvPr>
            </p:nvGraphicFramePr>
            <p:xfrm>
              <a:off x="-253347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114167ED-07DE-A36F-5FBE-3CE1F6F455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253347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F938E55C-36D8-2E74-799D-AC3B5ECA2EA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43194970"/>
                  </p:ext>
                </p:extLst>
              </p:nvPr>
            </p:nvGraphicFramePr>
            <p:xfrm>
              <a:off x="-61496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幻灯片缩放定位 6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F938E55C-36D8-2E74-799D-AC3B5ECA2E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6149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3EB2A250-4C64-694B-D33A-BABD6075284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95663148"/>
                  </p:ext>
                </p:extLst>
              </p:nvPr>
            </p:nvGraphicFramePr>
            <p:xfrm>
              <a:off x="2406618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幻灯片缩放定位 8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3EB2A250-4C64-694B-D33A-BABD607528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06618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43FDF8A1-1FCA-46C3-6714-E6D28C01990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62715395"/>
                  </p:ext>
                </p:extLst>
              </p:nvPr>
            </p:nvGraphicFramePr>
            <p:xfrm>
              <a:off x="4874732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1" name="幻灯片缩放定位 10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43FDF8A1-1FCA-46C3-6714-E6D28C01990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74732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BFCB47CB-FBF9-D144-0B7A-DFF4E14506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2894691"/>
                  </p:ext>
                </p:extLst>
              </p:nvPr>
            </p:nvGraphicFramePr>
            <p:xfrm>
              <a:off x="7342846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幻灯片缩放定位 1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BFCB47CB-FBF9-D144-0B7A-DFF4E14506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34284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1043CFE7-FCDA-9296-613F-2C0B857E1D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42056968"/>
                  </p:ext>
                </p:extLst>
              </p:nvPr>
            </p:nvGraphicFramePr>
            <p:xfrm>
              <a:off x="9810960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7" name="幻灯片缩放定位 16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1043CFE7-FCDA-9296-613F-2C0B857E1D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810960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EC8FBE8B-BB39-6777-759C-F753B4589F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13754262"/>
                  </p:ext>
                </p:extLst>
              </p:nvPr>
            </p:nvGraphicFramePr>
            <p:xfrm>
              <a:off x="12282939" y="272899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9" name="幻灯片缩放定位 18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EC8FBE8B-BB39-6777-759C-F753B4589F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2282939" y="272899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72308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E693D-A8F7-5BB5-DF9D-867ECE368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C223344-D3F4-C026-F1D9-919CE0D7AA58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4292F59-F974-3C86-223D-CCE8F2C1EEB2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5C25A82-BF8D-DC66-76BD-5D169BB24C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3D7910D-EBE0-1395-9655-BEB3A2BCB791}"/>
              </a:ext>
            </a:extLst>
          </p:cNvPr>
          <p:cNvSpPr txBox="1"/>
          <p:nvPr/>
        </p:nvSpPr>
        <p:spPr>
          <a:xfrm>
            <a:off x="6732819" y="3013501"/>
            <a:ext cx="326243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四连进之星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孙景怡</a:t>
            </a:r>
          </a:p>
        </p:txBody>
      </p:sp>
    </p:spTree>
    <p:extLst>
      <p:ext uri="{BB962C8B-B14F-4D97-AF65-F5344CB8AC3E}">
        <p14:creationId xmlns:p14="http://schemas.microsoft.com/office/powerpoint/2010/main" val="18300446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13CE0D-AF04-BFD1-D9B5-B8E40E783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5D7C0CF-F09D-EABA-0E32-07E62A60275A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3AC8880B-AD11-9DD0-A9FF-C42D0B394A86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D3DB0A3B-8B55-6108-CD81-5469878FC9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06892956"/>
                  </p:ext>
                </p:extLst>
              </p:nvPr>
            </p:nvGraphicFramePr>
            <p:xfrm>
              <a:off x="-5004301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D3DB0A3B-8B55-6108-CD81-5469878FC9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5004301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B1B10FC6-F808-F028-191A-F1E609894CF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44420205"/>
                  </p:ext>
                </p:extLst>
              </p:nvPr>
            </p:nvGraphicFramePr>
            <p:xfrm>
              <a:off x="-2532322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幻灯片缩放定位 6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B1B10FC6-F808-F028-191A-F1E609894C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532322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450926A8-648C-0D7E-A1E7-1A147774B9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00274591"/>
                  </p:ext>
                </p:extLst>
              </p:nvPr>
            </p:nvGraphicFramePr>
            <p:xfrm>
              <a:off x="-64208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幻灯片缩放定位 8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450926A8-648C-0D7E-A1E7-1A147774B9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64208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2945DECF-88A4-2D8B-3EE6-AD74FB680B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38819944"/>
                  </p:ext>
                </p:extLst>
              </p:nvPr>
            </p:nvGraphicFramePr>
            <p:xfrm>
              <a:off x="2403906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1" name="幻灯片缩放定位 10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2945DECF-88A4-2D8B-3EE6-AD74FB680B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03906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D9D8AB44-BD68-11F8-657B-A868E63E4F1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94549280"/>
                  </p:ext>
                </p:extLst>
              </p:nvPr>
            </p:nvGraphicFramePr>
            <p:xfrm>
              <a:off x="4872020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幻灯片缩放定位 1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D9D8AB44-BD68-11F8-657B-A868E63E4F1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872020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68619F74-2518-C35C-6807-3A3CF388E80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27332066"/>
                  </p:ext>
                </p:extLst>
              </p:nvPr>
            </p:nvGraphicFramePr>
            <p:xfrm>
              <a:off x="7340134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7" name="幻灯片缩放定位 16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68619F74-2518-C35C-6807-3A3CF388E8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340134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FBBD0074-A2DE-8BA3-9512-E20D0826FF5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08505169"/>
                  </p:ext>
                </p:extLst>
              </p:nvPr>
            </p:nvGraphicFramePr>
            <p:xfrm>
              <a:off x="9808248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9" name="幻灯片缩放定位 18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FBBD0074-A2DE-8BA3-9512-E20D0826FF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808248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29236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14AF405-3331-FDE6-DF93-60BB2ACE3BBF}"/>
              </a:ext>
            </a:extLst>
          </p:cNvPr>
          <p:cNvSpPr txBox="1"/>
          <p:nvPr/>
        </p:nvSpPr>
        <p:spPr>
          <a:xfrm>
            <a:off x="4223657" y="0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B2D1368E-A913-8125-4445-E7C970B5D9A9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8A7F306-E4BD-8553-5B48-E3BC0152D03F}"/>
              </a:ext>
            </a:extLst>
          </p:cNvPr>
          <p:cNvSpPr txBox="1">
            <a:spLocks/>
          </p:cNvSpPr>
          <p:nvPr/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秋去冬来，时节更迭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岁寒霜降，枫叶映红。今天，在书香氤氲的一中校园里，我们迎来了高三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2204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班首次家长会。各位在百忙之中参加会议，你们的到来源自对我们高三学子最深挚的爱，是对班级教育工作的大力支持，令我们在晚秋的严寒中感受到爱心的阵阵温暖，在落叶的萧瑟中焕发出希望的生机。家校携手同商育人大计，师生齐心共谱杏坛华章。我谨代表各位老师对你们的到来表示热烈的欢迎！代表全班同学对你们的支持表示由衷的感激！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893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CA1F8-BA99-E671-67C2-6620674C1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7A5C4D7-2423-1500-D104-BA2ED9801CE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DD553E-26F0-1AEE-5D18-6AF949F3F310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96E56C2-43CD-9689-BFF9-7030665A83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5186F66-FC4E-7D25-81C0-52B48DA8A42A}"/>
              </a:ext>
            </a:extLst>
          </p:cNvPr>
          <p:cNvSpPr txBox="1"/>
          <p:nvPr/>
        </p:nvSpPr>
        <p:spPr>
          <a:xfrm>
            <a:off x="7040593" y="3013501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进步之星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朱城锴</a:t>
            </a:r>
          </a:p>
        </p:txBody>
      </p:sp>
    </p:spTree>
    <p:extLst>
      <p:ext uri="{BB962C8B-B14F-4D97-AF65-F5344CB8AC3E}">
        <p14:creationId xmlns:p14="http://schemas.microsoft.com/office/powerpoint/2010/main" val="4084017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C4E78-13F7-187F-A7D6-A1A88870F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79E1E84-7918-A21D-9E25-B0A738B96ECA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F8BBF100-61B5-A2D0-972D-99D183C3932F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DC61DB55-4062-DCA7-891F-24C70E9942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0044457"/>
                  </p:ext>
                </p:extLst>
              </p:nvPr>
            </p:nvGraphicFramePr>
            <p:xfrm>
              <a:off x="-7475122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DC61DB55-4062-DCA7-891F-24C70E9942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7475122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CAF7D45-25A7-2E39-A802-005F18463B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9710300"/>
                  </p:ext>
                </p:extLst>
              </p:nvPr>
            </p:nvGraphicFramePr>
            <p:xfrm>
              <a:off x="-5003143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幻灯片缩放定位 6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CCAF7D45-25A7-2E39-A802-005F18463B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5003143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C635CEE9-483B-F43B-4BD9-3D5449EBBF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7340575"/>
                  </p:ext>
                </p:extLst>
              </p:nvPr>
            </p:nvGraphicFramePr>
            <p:xfrm>
              <a:off x="-2535029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幻灯片缩放定位 8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C635CEE9-483B-F43B-4BD9-3D5449EBBF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253502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3BDCBD6B-D87F-FDFD-A8A7-D722087AA6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45620126"/>
                  </p:ext>
                </p:extLst>
              </p:nvPr>
            </p:nvGraphicFramePr>
            <p:xfrm>
              <a:off x="-66915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1" name="幻灯片缩放定位 10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3BDCBD6B-D87F-FDFD-A8A7-D722087AA6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66915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0B02A110-F2FA-66C8-0AF6-5E0798D6A1A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28474683"/>
                  </p:ext>
                </p:extLst>
              </p:nvPr>
            </p:nvGraphicFramePr>
            <p:xfrm>
              <a:off x="2401199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幻灯片缩放定位 1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0B02A110-F2FA-66C8-0AF6-5E0798D6A1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0119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6087B72B-3B6F-6530-9B67-DA8EC34BBE6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00270484"/>
                  </p:ext>
                </p:extLst>
              </p:nvPr>
            </p:nvGraphicFramePr>
            <p:xfrm>
              <a:off x="4869313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7" name="幻灯片缩放定位 16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6087B72B-3B6F-6530-9B67-DA8EC34BBE6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869313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6D0500B1-668D-C1F9-481C-F4EAE76D52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1984978"/>
                  </p:ext>
                </p:extLst>
              </p:nvPr>
            </p:nvGraphicFramePr>
            <p:xfrm>
              <a:off x="7337427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9" name="幻灯片缩放定位 18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6D0500B1-668D-C1F9-481C-F4EAE76D52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337427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08700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739DA-D230-37AF-89A8-D3D00AE9E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EC609A22-548B-42B8-5C69-0E9F2E585AB7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F51183F-FCB9-A343-B2A7-CC0477EC33A8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98EEFD1-B5F6-E890-6B6A-1C36AF4030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E401AF0-291B-1972-04E1-FCC59C714F0D}"/>
              </a:ext>
            </a:extLst>
          </p:cNvPr>
          <p:cNvSpPr txBox="1"/>
          <p:nvPr/>
        </p:nvSpPr>
        <p:spPr>
          <a:xfrm>
            <a:off x="6425042" y="3013501"/>
            <a:ext cx="38779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优秀学生代表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范博文</a:t>
            </a:r>
          </a:p>
        </p:txBody>
      </p:sp>
    </p:spTree>
    <p:extLst>
      <p:ext uri="{BB962C8B-B14F-4D97-AF65-F5344CB8AC3E}">
        <p14:creationId xmlns:p14="http://schemas.microsoft.com/office/powerpoint/2010/main" val="33029631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DCB7E-BDCA-1C36-6038-C2AC085CA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25C336B-C7EF-E752-20B3-0F1A4FF51DB8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BA67575-605E-71CB-331B-0FB5FD4024A8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2D9FAD6C-066F-900F-9C6B-13C8216FE38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66351946"/>
                  </p:ext>
                </p:extLst>
              </p:nvPr>
            </p:nvGraphicFramePr>
            <p:xfrm>
              <a:off x="-9947844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2D9FAD6C-066F-900F-9C6B-13C8216FE3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9947844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1747870C-1786-5B7D-4C40-06973F9A79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08891622"/>
                  </p:ext>
                </p:extLst>
              </p:nvPr>
            </p:nvGraphicFramePr>
            <p:xfrm>
              <a:off x="-747586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幻灯片缩放定位 6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1747870C-1786-5B7D-4C40-06973F9A79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747586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B0173E36-03C2-F185-55FB-132D2D524D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9991519"/>
                  </p:ext>
                </p:extLst>
              </p:nvPr>
            </p:nvGraphicFramePr>
            <p:xfrm>
              <a:off x="-5007751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幻灯片缩放定位 8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B0173E36-03C2-F185-55FB-132D2D524D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5007751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BDB22D63-3AA6-C32B-5CEF-FFCA82547E5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1223397"/>
                  </p:ext>
                </p:extLst>
              </p:nvPr>
            </p:nvGraphicFramePr>
            <p:xfrm>
              <a:off x="-2539637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1" name="幻灯片缩放定位 10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DB22D63-3AA6-C32B-5CEF-FFCA82547E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2539637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93EBA8B3-7972-6403-7E38-0023C3B5CAF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92430527"/>
                  </p:ext>
                </p:extLst>
              </p:nvPr>
            </p:nvGraphicFramePr>
            <p:xfrm>
              <a:off x="-71523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幻灯片缩放定位 1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93EBA8B3-7972-6403-7E38-0023C3B5CAF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71523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071D8D7F-186D-77CF-8C4E-C7B8F94BCB6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01492718"/>
                  </p:ext>
                </p:extLst>
              </p:nvPr>
            </p:nvGraphicFramePr>
            <p:xfrm>
              <a:off x="2396591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7" name="幻灯片缩放定位 16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071D8D7F-186D-77CF-8C4E-C7B8F94BCB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396591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79405767-76DA-653D-61D3-61E32E8AFAC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6465623"/>
                  </p:ext>
                </p:extLst>
              </p:nvPr>
            </p:nvGraphicFramePr>
            <p:xfrm>
              <a:off x="4868570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9" name="幻灯片缩放定位 18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79405767-76DA-653D-61D3-61E32E8AFA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868570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6687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advTm="0">
        <p159:morph option="byObject"/>
      </p:transition>
    </mc:Choice>
    <mc:Fallback>
      <p:transition advTm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BCAE2-B907-5562-A3B8-DFC1C00AB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CCD649-20F7-9CFE-59C9-7FBC6C29EA9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1456A4C-1A89-76ED-C6A8-8C715FD61C1E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8A225FB-08AE-9CFF-FA2E-1D59E76AD5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E382081-4F96-69A5-5F18-E83458425648}"/>
              </a:ext>
            </a:extLst>
          </p:cNvPr>
          <p:cNvSpPr txBox="1"/>
          <p:nvPr/>
        </p:nvSpPr>
        <p:spPr>
          <a:xfrm>
            <a:off x="6425043" y="3013501"/>
            <a:ext cx="38779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优秀学生代表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严定乐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018970E-C7CC-7800-C449-874743CFDB65}"/>
              </a:ext>
            </a:extLst>
          </p:cNvPr>
          <p:cNvSpPr txBox="1"/>
          <p:nvPr/>
        </p:nvSpPr>
        <p:spPr>
          <a:xfrm>
            <a:off x="3652156" y="-1039002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结束语</a:t>
            </a:r>
          </a:p>
        </p:txBody>
      </p:sp>
    </p:spTree>
    <p:extLst>
      <p:ext uri="{BB962C8B-B14F-4D97-AF65-F5344CB8AC3E}">
        <p14:creationId xmlns:p14="http://schemas.microsoft.com/office/powerpoint/2010/main" val="19897977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DFA77DB-5997-D4FA-41DA-F2E8808E320E}"/>
              </a:ext>
            </a:extLst>
          </p:cNvPr>
          <p:cNvSpPr txBox="1"/>
          <p:nvPr/>
        </p:nvSpPr>
        <p:spPr>
          <a:xfrm>
            <a:off x="3652156" y="-41505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结束语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6BF281C-6BCF-778E-BDCB-2140374477ED}"/>
              </a:ext>
            </a:extLst>
          </p:cNvPr>
          <p:cNvSpPr txBox="1"/>
          <p:nvPr/>
        </p:nvSpPr>
        <p:spPr>
          <a:xfrm>
            <a:off x="4223656" y="-1042443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9F86DBC-70B2-3754-095E-5686E94403A0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内容占位符 5">
            <a:extLst>
              <a:ext uri="{FF2B5EF4-FFF2-40B4-BE49-F238E27FC236}">
                <a16:creationId xmlns:a16="http://schemas.microsoft.com/office/drawing/2014/main" id="{FAB29305-4B84-C7FD-404F-799E1EC67952}"/>
              </a:ext>
            </a:extLst>
          </p:cNvPr>
          <p:cNvSpPr txBox="1">
            <a:spLocks/>
          </p:cNvSpPr>
          <p:nvPr/>
        </p:nvSpPr>
        <p:spPr>
          <a:xfrm>
            <a:off x="838200" y="724639"/>
            <a:ext cx="10515600" cy="43513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通过这次会议，学校和家长的联系会更加密切，为了我们的健康成长，为了我们的学习进步，为了我们的美好明天，让我们家校携手，共同托起明天的太阳，共同铸造未来的辉煌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我们相信，只要我们励精图治，埋头实干，充分发挥我们的团体智慧，充分凝聚我们的所有力量，一定能够克服一个个困难，攀登一座座高峰，实现人生梦想。最后用一句唐诗和家长们共勉：“寄语洛城风日道，明年春色倍还人”。我坚信，有各位家长的鼎力支持，有各位老师的辛勤培育，有各位同学的刻苦自励，待到明年高考到来时，大家都在丛中笑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本次家长会到此结束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祝大家身体健康，合家欢乐，幸福美满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157441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片包含 照片, 明亮, 大, 桌子&#10;&#10;描述已自动生成">
            <a:extLst>
              <a:ext uri="{FF2B5EF4-FFF2-40B4-BE49-F238E27FC236}">
                <a16:creationId xmlns:a16="http://schemas.microsoft.com/office/drawing/2014/main" id="{B0475F66-9C6E-9272-B162-BC243303287A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378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C95D4-0C54-7B42-9B90-DA2001144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EA539EEC-BFF5-D9FF-5E5B-04246987359F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C80264-8C63-AC7B-284E-95C6264D6B31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DC1658-5363-7A85-7C9A-F4096AE48BDB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53A6BE-FD4A-6692-363D-285FABB07C4D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1016C05-61E3-C92D-606F-4B259E673E06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A2C5AF-CF51-01D1-91DC-116926529F2D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29405391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1C9082B-B4B9-C65C-77DD-59B19554EDC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40DC24-2035-B4F4-CDF3-E41792FA435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考成绩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特控线以上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　光 龚家浩 李思涵 宋沛衡 严定乐 邹晓岚 罗碧香 方玲玉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王梓杰 邓海瑞 张茹心 刘　响 谭紫嫣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邓　喆 陶凌峰 王　义 毛诗婷 刘　琳 白书贤 蔡　晨 马　俊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黎艾嘉 施珊珊 李辉耀 陈志睿 刘　星 郭　唱 朱城锴 蔡凌康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FB379F-EDE1-A05B-C440-4E50C238B3D8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40101516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E0A9F-1C94-567A-F62B-3FE06AAC9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AD6C66A-6D2E-46AE-66AC-79E27E3464A1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C32CF5A-1002-0B0B-6D4A-19A48CB77D7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考成绩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进步之星　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22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付子希 杨　光 周志涛 王梓杰 张茹心 刘 响 徐静怡 王　义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毛诗婷 彭彦萍 刘　琳 马　俊 黎艾嘉 施珊珊 李辉耀 陈志睿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白　洋 廖雅雯 徐　奕 郭　唱 蔡均宇 朱城锴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86136FE-48FC-10AA-C14B-DBD8614DF0F6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429261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F3116-2E64-73DF-BE6B-7D7101F47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197C6E65-9BCF-40F5-58A1-4A4639A5A492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DFDE6EA-1686-EAFA-546A-19581A7666F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九月段考成绩讲评</a:t>
            </a:r>
            <a:r>
              <a:rPr lang="en-US" altLang="zh-CN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上特控线人数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　光 龚家浩 李思涵 宋沛衡 严定乐 邹晓岚 罗碧香 方玲玉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王梓杰 邓海瑞 张茹心 刘　响 谭紫嫣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徐静怡 邓　喆 陶凌峰 王　义 毛诗婷 刘　琳 唐　俊 白书贤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蔡　晨 黎艾嘉 施珊珊 陈志睿 贺颖浩 白　洋 刘　星 蔡凌康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BF2CE7-21DD-1B84-9853-CE91E245C76B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42324331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9989B-D690-A1B4-7680-3C2054189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7CC867F-E24D-E391-E4AB-A850D5946E0D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3989DD-6DD7-F262-9107-58F8963D359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九月段考成绩讲评</a:t>
            </a:r>
            <a:r>
              <a:rPr lang="en-US" altLang="zh-CN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与八月段考相比进步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23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　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郭先佑 孙景怡 付子希 宋沛衡 严定乐 邹晓岚 罗碧香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张茹心 马彬智 谭紫嫣 徐静怡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邓　喆 陶凌峰 刘　琳 白书贤 蔡　晨 施珊珊 贺颖浩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白　洋 刘星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5D3279-910A-A228-7454-51B5008E4887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8973361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D194A-AEE2-3F74-255F-CFB722CCD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BB74D41E-AF85-45AF-A825-2093CDA0D36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716D056-02F6-CD31-B0F6-D1D6A5D2FEC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十月段考成绩讲评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上特控线人数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35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付子希 杨　光 龚家浩 李思涵 宋沛衡 严定乐 邹晓岚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罗碧香 方玲玉 周晓彤 程宇新 周志涛 邓海瑞 张茹心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崔哲灏 刘　响 马彬智 谭紫嫣 邓　喆 陶凌峰 王　义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刘　琳 白书贤 蔡　晨 马　俊 施珊珊 贺颖浩 蔡凌康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A3C234-CC8B-587E-55F4-B307996BB7AD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819672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</TotalTime>
  <Words>1162</Words>
  <Application>Microsoft Office PowerPoint</Application>
  <PresentationFormat>宽屏</PresentationFormat>
  <Paragraphs>140</Paragraphs>
  <Slides>36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2" baseType="lpstr">
      <vt:lpstr>汉仪秦川飞影W</vt:lpstr>
      <vt:lpstr>华文新魏</vt:lpstr>
      <vt:lpstr>华文中宋</vt:lpstr>
      <vt:lpstr>楷体</vt:lpstr>
      <vt:lpstr>Arial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Stanley Joneist</dc:creator>
  <cp:lastModifiedBy>Stanley Joneist</cp:lastModifiedBy>
  <cp:revision>24</cp:revision>
  <dcterms:created xsi:type="dcterms:W3CDTF">2024-11-13T05:41:35Z</dcterms:created>
  <dcterms:modified xsi:type="dcterms:W3CDTF">2024-11-14T06:04:21Z</dcterms:modified>
</cp:coreProperties>
</file>

<file path=docProps/thumbnail.jpeg>
</file>